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d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d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d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4213" y="2950369"/>
            <a:ext cx="777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1371600" y="3489723"/>
            <a:ext cx="6400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 rot="5400000">
            <a:off x="5708976" y="1385550"/>
            <a:ext cx="420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 rot="5400000">
            <a:off x="1311589" y="-698850"/>
            <a:ext cx="42078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870975" y="-1451800"/>
            <a:ext cx="3402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50826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1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4875212"/>
            <a:ext cx="399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357845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5056187"/>
            <a:ext cx="9050338" cy="144716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287337"/>
            <a:ext cx="2476498" cy="8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/>
              <a:t>Trilha: </a:t>
            </a:r>
            <a:r>
              <a:rPr b="1" lang="pt-BR"/>
              <a:t>DevSecOps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TDC2017\Logos\TDC2017\logo-tdc-vertical-A4.emf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5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6"/>
          <p:cNvSpPr txBox="1"/>
          <p:nvPr>
            <p:ph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72" name="Google Shape;172;p26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8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220" name="Google Shape;220;p33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29" name="Google Shape;229;p34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 rot="781825">
            <a:off x="4196489" y="1163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51" name="Google Shape;251;p3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60" name="Google Shape;260;p37"/>
          <p:cNvSpPr txBox="1"/>
          <p:nvPr/>
        </p:nvSpPr>
        <p:spPr>
          <a:xfrm>
            <a:off x="581150" y="11121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81150" y="2793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86275" y="3884450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81150" y="17340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581150" y="21912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581150" y="34034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71" name="Google Shape;271;p38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79" name="Google Shape;279;p39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80" name="Google Shape;28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39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82" name="Google Shape;282;p39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83" name="Google Shape;28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39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85" name="Google Shape;285;p39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91" name="Google Shape;291;p40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idx="1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6" name="Google Shape;306;p4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307" name="Google Shape;307;p42"/>
          <p:cNvSpPr txBox="1"/>
          <p:nvPr>
            <p:ph idx="1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7300"/>
            <a:ext cx="2438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88" name="Google Shape;88;p16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110" name="Google Shape;110;p19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